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46A4AA-321E-B81A-F961-0F2EB6628130}" name="Andy Peterman, AIR" initials="AP" userId="Andy Peterman, AIR" providerId="None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D1359-E0A7-4713-A7EA-E2358B29C11F}" v="1" dt="2022-08-18T18:01:07.937"/>
  </p1510:revLst>
</p1510:revInfo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intro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aMrf_MC5CO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tualjobshadow.com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vcc.edu/virtualadvising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2719</Words>
  <Application>Microsoft Office PowerPoint</Application>
  <PresentationFormat>Widescreen</PresentationFormat>
  <Paragraphs>382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Courier New</vt:lpstr>
      <vt:lpstr>Lato Semibold</vt:lpstr>
      <vt:lpstr>Roboto Slab</vt:lpstr>
      <vt:lpstr>Verdana</vt:lpstr>
      <vt:lpstr>Verdana Pro</vt:lpstr>
      <vt:lpstr>Verdana Pro SemiBold</vt:lpstr>
      <vt:lpstr>Wingdings</vt:lpstr>
      <vt:lpstr>Office Theme</vt:lpstr>
      <vt:lpstr>IET Design Camp</vt:lpstr>
      <vt:lpstr>Meeting Recording Notice</vt:lpstr>
      <vt:lpstr>Virtual Classroom Reminders</vt:lpstr>
      <vt:lpstr>Agenda</vt:lpstr>
      <vt:lpstr>Today’s Trainers</vt:lpstr>
      <vt:lpstr>IET Design Camp </vt:lpstr>
      <vt:lpstr>Review of Phase 1: Research and Assess</vt:lpstr>
      <vt:lpstr>Key Tasks for Design &amp; Plan Phase</vt:lpstr>
      <vt:lpstr>Group Discussion:</vt:lpstr>
      <vt:lpstr>Poll: IET Involvement</vt:lpstr>
      <vt:lpstr>Form a Team and Define the  IET Program and Goals</vt:lpstr>
      <vt:lpstr>IET Planning Tool</vt:lpstr>
      <vt:lpstr>Design Team Composition</vt:lpstr>
      <vt:lpstr>Team Purpose Statement</vt:lpstr>
      <vt:lpstr>IET Goals and Outcomes: SMART Goals</vt:lpstr>
      <vt:lpstr>Three Types of IET Goals</vt:lpstr>
      <vt:lpstr>Three Types of IET Goals (cont.)</vt:lpstr>
      <vt:lpstr>Three Types of IET Goals (cont. 1)</vt:lpstr>
      <vt:lpstr>Three Types of IET Goals (cont. 2)</vt:lpstr>
      <vt:lpstr>Breakout Group Activity #1</vt:lpstr>
      <vt:lpstr>Design a Sustainable Program Structure</vt:lpstr>
      <vt:lpstr>Key Decision Points</vt:lpstr>
      <vt:lpstr>Four Common Instructional Delivery Approaches</vt:lpstr>
      <vt:lpstr>Poll: Delivery Approach</vt:lpstr>
      <vt:lpstr>Considerations When Going Virtual</vt:lpstr>
      <vt:lpstr>Digital Supports</vt:lpstr>
      <vt:lpstr>Group Discussion: </vt:lpstr>
      <vt:lpstr>Plan the Learner Experience</vt:lpstr>
      <vt:lpstr>Breakout Group Activity #2</vt:lpstr>
      <vt:lpstr>Four Stages of the Learner Experience</vt:lpstr>
      <vt:lpstr>1: Pre-Enrollment</vt:lpstr>
      <vt:lpstr>Group Discussion:   </vt:lpstr>
      <vt:lpstr>2: Enrollment</vt:lpstr>
      <vt:lpstr>3: Participation</vt:lpstr>
      <vt:lpstr>Group Discussion:  </vt:lpstr>
      <vt:lpstr>4. Transition Support for Career Planning and Further Education or Training</vt:lpstr>
      <vt:lpstr>Group Discussion:    </vt:lpstr>
      <vt:lpstr>Create an Evaluation Plan</vt:lpstr>
      <vt:lpstr>Importance of Embedding Evaluation</vt:lpstr>
      <vt:lpstr>Program Evaluation Plan Template</vt:lpstr>
      <vt:lpstr>Session Wrap-Up</vt:lpstr>
      <vt:lpstr>Key Takeaways</vt:lpstr>
      <vt:lpstr>Group Discussion</vt:lpstr>
      <vt:lpstr>Poll: Confidence Level</vt:lpstr>
      <vt:lpstr>Next Steps</vt:lpstr>
      <vt:lpstr>Next Steps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IET Design Camp Session 1</dc:title>
  <dc:subject>Orientation</dc:subject>
  <dc:creator>U.S. Department of Education, Office of Career, Technical and Adult Education</dc:creator>
  <cp:keywords>IET Design Camp, phase 2, design, plan, U.S. Department of Education, Office of Career, Technical and Adult Education</cp:keywords>
  <dc:description>Copyright status: Public domain.</dc:description>
  <cp:lastModifiedBy>Maralit, Mary Jo</cp:lastModifiedBy>
  <cp:revision>25</cp:revision>
  <dcterms:created xsi:type="dcterms:W3CDTF">2021-02-01T19:49:44Z</dcterms:created>
  <dcterms:modified xsi:type="dcterms:W3CDTF">2022-08-18T18:01:11Z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0x010100BABE78801C320444B2175305C788620F</vt:lpwstr>
  </property>
  <property fmtid="{D5CDD505-2E9C-101B-9397-08002B2CF9AE}" pid="3" name="_ExtendedDescription">
    <vt:lpwstr/>
  </property>
</Properties>
</file>